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9" r:id="rId5"/>
    <p:sldId id="270" r:id="rId6"/>
    <p:sldId id="274" r:id="rId7"/>
    <p:sldId id="275" r:id="rId8"/>
    <p:sldId id="272" r:id="rId9"/>
    <p:sldId id="273" r:id="rId10"/>
    <p:sldId id="276" r:id="rId11"/>
    <p:sldId id="27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4"/>
            <p14:sldId id="269"/>
            <p14:sldId id="270"/>
            <p14:sldId id="274"/>
            <p14:sldId id="275"/>
            <p14:sldId id="272"/>
            <p14:sldId id="273"/>
            <p14:sldId id="276"/>
            <p14:sldId id="277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=""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edrive.live.com/" TargetMode="External"/><Relationship Id="rId2" Type="http://schemas.openxmlformats.org/officeDocument/2006/relationships/hyperlink" Target="http://www.offic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3156744"/>
            <a:ext cx="9144000" cy="2229644"/>
          </a:xfrm>
        </p:spPr>
        <p:txBody>
          <a:bodyPr>
            <a:normAutofit/>
          </a:bodyPr>
          <a:lstStyle/>
          <a:p>
            <a:r>
              <a:rPr lang="pl-PL" b="1" dirty="0"/>
              <a:t>Korzystanie z wirtualnego dysku OneDrive</a:t>
            </a:r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88" y="1653088"/>
            <a:ext cx="1757421" cy="153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2259"/>
            <a:ext cx="45339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Dokumenty umieszczone na chmurze można udostępniać nadając lub ograniczając możliwość ich edycji.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80" y="1359211"/>
            <a:ext cx="5760720" cy="42779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9256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92289"/>
            <a:ext cx="62484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celu odnalezienia na naszym wirtualnym dysku dokumentów i plików nam udostępnionych należy wejść w aplikację </a:t>
            </a:r>
            <a:r>
              <a:rPr lang="pl-PL" dirty="0" err="1"/>
              <a:t>Onedrive</a:t>
            </a:r>
            <a:r>
              <a:rPr lang="pl-PL" dirty="0"/>
              <a:t> oraz </a:t>
            </a:r>
            <a:r>
              <a:rPr lang="pl-PL" dirty="0" smtClean="0"/>
              <a:t>kliknąć </a:t>
            </a:r>
            <a:r>
              <a:rPr lang="pl-PL" dirty="0"/>
              <a:t>na przycisk </a:t>
            </a:r>
            <a:r>
              <a:rPr lang="pl-PL" i="1" dirty="0" smtClean="0"/>
              <a:t>Udostępnione.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4" y="2138724"/>
            <a:ext cx="4162426" cy="262695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6458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Częstym problemem </a:t>
            </a:r>
            <a:r>
              <a:rPr lang="pl-PL" dirty="0"/>
              <a:t>jest sposób archiwizacji informacji lub przesyłanie za pomocą poczty elektronicznej wielu dużych plików</a:t>
            </a:r>
            <a:r>
              <a:rPr lang="pl-PL" dirty="0" smtClean="0"/>
              <a:t>. </a:t>
            </a:r>
            <a:r>
              <a:rPr lang="pl-PL" dirty="0"/>
              <a:t>Rozwiązaniem </a:t>
            </a:r>
            <a:r>
              <a:rPr lang="pl-PL" dirty="0" smtClean="0"/>
              <a:t>może </a:t>
            </a:r>
            <a:r>
              <a:rPr lang="pl-PL" dirty="0"/>
              <a:t>być dysk wirtualny. Przykładem tego rodzaju aplikacji jest OneDrive, który jest elementem pakietu Microsoft </a:t>
            </a:r>
            <a:r>
              <a:rPr lang="pl-PL" dirty="0" smtClean="0"/>
              <a:t>Office.</a:t>
            </a:r>
            <a:endParaRPr lang="pl-PL" b="1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792284"/>
            <a:ext cx="8994844" cy="3911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Za jej pomocą można nie tylko przechowywać swoje pliki, ale również udostępniać je </a:t>
            </a:r>
            <a:r>
              <a:rPr lang="pl-PL" dirty="0" smtClean="0"/>
              <a:t>innym osobom. </a:t>
            </a:r>
            <a:r>
              <a:rPr lang="pl-PL" dirty="0"/>
              <a:t>W celu skorzystania z tej aplikacje należy założyć konto na stronie </a:t>
            </a:r>
            <a:r>
              <a:rPr lang="pl-PL" u="sng" dirty="0">
                <a:hlinkClick r:id="rId2"/>
              </a:rPr>
              <a:t>www.office.com</a:t>
            </a:r>
            <a:r>
              <a:rPr lang="pl-PL" dirty="0"/>
              <a:t> lub </a:t>
            </a:r>
            <a:r>
              <a:rPr lang="pl-PL" u="sng" dirty="0">
                <a:hlinkClick r:id="rId3"/>
              </a:rPr>
              <a:t>https://onedrive.live.com</a:t>
            </a:r>
            <a:r>
              <a:rPr lang="pl-PL" dirty="0"/>
              <a:t> i zalogować </a:t>
            </a:r>
            <a:r>
              <a:rPr lang="pl-PL" dirty="0" smtClean="0"/>
              <a:t>się.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403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5040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 wejściu na OneDrive ukaże się ekran, do którego można dodawać wybrane pliki ze swojego lokalnego dysku. Jeśli logowanie wykonywane jest po raz pierwszy, to wirtualny dysk będzie pusty.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39" y="3059115"/>
            <a:ext cx="7685722" cy="264239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618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63606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celu dodania plików lub folderów zawierających różne dokumenty do chmury należy wybrać przycisk przekaż, który umożliwi przesłanie jednej z wymienionych </a:t>
            </a:r>
            <a:r>
              <a:rPr lang="pl-PL" dirty="0" smtClean="0"/>
              <a:t>opcji.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4" y="3441362"/>
            <a:ext cx="2228851" cy="221012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277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35050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Można też skorzystać z szybszego sposobu przesyłania dokumentów do </a:t>
            </a:r>
            <a:r>
              <a:rPr lang="pl-PL" dirty="0" err="1"/>
              <a:t>Onedrive</a:t>
            </a:r>
            <a:r>
              <a:rPr lang="pl-PL" dirty="0"/>
              <a:t>. Wystarczy przeciągnąć wybrany element na dysku lokalnym </a:t>
            </a:r>
            <a:r>
              <a:rPr lang="pl-PL" dirty="0" smtClean="0"/>
              <a:t>i</a:t>
            </a:r>
            <a:r>
              <a:rPr lang="pl-PL" dirty="0"/>
              <a:t> </a:t>
            </a:r>
            <a:r>
              <a:rPr lang="pl-PL" dirty="0" smtClean="0"/>
              <a:t>upuścić </a:t>
            </a:r>
            <a:r>
              <a:rPr lang="pl-PL" dirty="0"/>
              <a:t>na wskazanym obszarze dysku </a:t>
            </a:r>
            <a:r>
              <a:rPr lang="pl-PL" dirty="0" smtClean="0"/>
              <a:t>wirtualnego.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" r="2283"/>
          <a:stretch/>
        </p:blipFill>
        <p:spPr>
          <a:xfrm>
            <a:off x="2831305" y="3983034"/>
            <a:ext cx="6529389" cy="106996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0881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70485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Zasoby na wirtualnym dysku można wyświetlać, jako szczegółowa lista lub </a:t>
            </a:r>
            <a:r>
              <a:rPr lang="pl-PL" dirty="0" smtClean="0"/>
              <a:t>kafelki.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229363"/>
            <a:ext cx="2790825" cy="45053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4343408"/>
            <a:ext cx="7159239" cy="13912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6060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77980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Opcje widoku </a:t>
            </a:r>
            <a:r>
              <a:rPr lang="pl-PL" dirty="0"/>
              <a:t>można zmieniać za pomocą narzędzia opcji wyświetlania znajdującego się w prawym górnym </a:t>
            </a:r>
            <a:r>
              <a:rPr lang="pl-PL" dirty="0" smtClean="0"/>
              <a:t>rogu.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19" y="3814761"/>
            <a:ext cx="5359762" cy="1871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9839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49312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Cechą charakterystyczną wirtualnych dysków jest możliwość udostępniania dokumentów innym użytkownikom </a:t>
            </a:r>
            <a:r>
              <a:rPr lang="pl-PL" dirty="0" err="1"/>
              <a:t>internetu</a:t>
            </a:r>
            <a:r>
              <a:rPr lang="pl-PL" dirty="0"/>
              <a:t>. Jednym ze sposobów jest wybranie narzędzia, które jest widoczne przy każdym pliku i folderze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2957513"/>
            <a:ext cx="371475" cy="3714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431" y="3713953"/>
            <a:ext cx="9465138" cy="195103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31895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246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Korzystanie z wirtualnego dysku OneDrive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</cp:lastModifiedBy>
  <cp:revision>55</cp:revision>
  <dcterms:created xsi:type="dcterms:W3CDTF">2018-12-02T13:14:09Z</dcterms:created>
  <dcterms:modified xsi:type="dcterms:W3CDTF">2019-01-16T22:45:38Z</dcterms:modified>
</cp:coreProperties>
</file>